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7"/>
  </p:notesMasterIdLst>
  <p:sldIdLst>
    <p:sldId id="257" r:id="rId2"/>
    <p:sldId id="305" r:id="rId3"/>
    <p:sldId id="304" r:id="rId4"/>
    <p:sldId id="297" r:id="rId5"/>
    <p:sldId id="259" r:id="rId6"/>
    <p:sldId id="260" r:id="rId7"/>
    <p:sldId id="261" r:id="rId8"/>
    <p:sldId id="300" r:id="rId9"/>
    <p:sldId id="262" r:id="rId10"/>
    <p:sldId id="265" r:id="rId11"/>
    <p:sldId id="299" r:id="rId12"/>
    <p:sldId id="298" r:id="rId13"/>
    <p:sldId id="266" r:id="rId14"/>
    <p:sldId id="301" r:id="rId15"/>
    <p:sldId id="269" r:id="rId16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5" d="100"/>
          <a:sy n="85" d="100"/>
        </p:scale>
        <p:origin x="-112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7C1B476-26AA-44E7-A5AE-83A81C815531}" type="datetimeFigureOut">
              <a:rPr lang="fa-IR" smtClean="0"/>
              <a:t>15/08/1444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F75447D-EEA6-45B3-9A8E-20049471D21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019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5447D-EEA6-45B3-9A8E-20049471D21E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72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12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14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15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5447D-EEA6-45B3-9A8E-20049471D21E}" type="slidenum">
              <a:rPr lang="fa-IR" smtClean="0"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99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9A736-305E-4644-9A6B-B1E8C11D978B}" type="datetime8">
              <a:rPr lang="fa-IR" smtClean="0"/>
              <a:t>7 مارس 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7428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EB5A-E0FC-470E-8C8F-CDCDC6E2D6A3}" type="datetime8">
              <a:rPr lang="fa-IR" smtClean="0"/>
              <a:t>7 مارس 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3331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DC46-95A0-443D-B8B2-47F0E40EEE93}" type="datetime8">
              <a:rPr lang="fa-IR" smtClean="0"/>
              <a:t>7 مارس 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5439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41458-1048-4917-B7F1-F70FFCCEC156}" type="datetime8">
              <a:rPr lang="fa-IR" smtClean="0"/>
              <a:t>7 مارس 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5306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C22E-473E-4795-BCD9-285C220F991F}" type="datetime8">
              <a:rPr lang="fa-IR" smtClean="0"/>
              <a:t>7 مارس 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9374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E345-8228-4434-9ACA-8229DECC55C8}" type="datetime8">
              <a:rPr lang="fa-IR" smtClean="0"/>
              <a:t>7 مارس 23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52044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8F62A-A9AA-45DE-BDE7-770F543EE3E4}" type="datetime8">
              <a:rPr lang="fa-IR" smtClean="0"/>
              <a:t>7 مارس 23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716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22E39-3F60-4A50-BE12-EB5009893CFD}" type="datetime8">
              <a:rPr lang="fa-IR" smtClean="0"/>
              <a:t>7 مارس 23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95706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188F-5D70-4221-9FC4-D01753AD79B5}" type="datetime8">
              <a:rPr lang="fa-IR" smtClean="0"/>
              <a:t>7 مارس 23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7726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F7B2-590D-48B1-84C1-B2308EEDB813}" type="datetime8">
              <a:rPr lang="fa-IR" smtClean="0"/>
              <a:t>7 مارس 23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039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74E29-5FEC-44DB-9BD4-4E02B100683A}" type="datetime8">
              <a:rPr lang="fa-IR" smtClean="0"/>
              <a:t>7 مارس 23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6291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51890-8D8F-4A55-BF18-B68A342D29E1}" type="datetime8">
              <a:rPr lang="fa-IR" smtClean="0"/>
              <a:t>7 مارس 23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D44E2-F631-4D73-87D7-E97295F0D1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634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115" y="1541016"/>
            <a:ext cx="7772400" cy="1470025"/>
          </a:xfrm>
        </p:spPr>
        <p:txBody>
          <a:bodyPr>
            <a:noAutofit/>
          </a:bodyPr>
          <a:lstStyle/>
          <a:p>
            <a:r>
              <a:rPr lang="fa-IR" sz="4000" dirty="0" smtClean="0">
                <a:cs typeface="B Mitra" panose="00000400000000000000" pitchFamily="2" charset="-78"/>
              </a:rPr>
              <a:t>گزارش تصویری غرفه شرکت مادر تخصصی در اولین نمایشگاه بین المللی صنعت میوه و سبزیجات</a:t>
            </a:r>
            <a:endParaRPr lang="fa-IR" sz="4000" dirty="0">
              <a:cs typeface="B Mitra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3212976"/>
            <a:ext cx="6400800" cy="1752600"/>
          </a:xfrm>
        </p:spPr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b="1" dirty="0">
                <a:solidFill>
                  <a:srgbClr val="FF0000"/>
                </a:solidFill>
                <a:cs typeface="B Mitra" panose="00000400000000000000" pitchFamily="2" charset="-78"/>
              </a:rPr>
              <a:t>شهر نمایشگاهی آفتاب تهران</a:t>
            </a:r>
          </a:p>
          <a:p>
            <a:r>
              <a:rPr lang="fa-IR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4 الی 7 اسفند 1401</a:t>
            </a:r>
            <a:endParaRPr lang="fa-IR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5167511"/>
            <a:ext cx="7772400" cy="104507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200" b="1" dirty="0">
                <a:cs typeface="B Mitra" panose="00000400000000000000" pitchFamily="2" charset="-78"/>
              </a:rPr>
              <a:t>مشخصات غرفه شرکت مادر تخصصی</a:t>
            </a:r>
          </a:p>
          <a:p>
            <a:r>
              <a:rPr lang="fa-IR" sz="3200" dirty="0">
                <a:cs typeface="B Mitra" panose="00000400000000000000" pitchFamily="2" charset="-78"/>
              </a:rPr>
              <a:t>غرفه ای با مساحت 110 متر مربع واقع در سالن </a:t>
            </a:r>
            <a:r>
              <a:rPr lang="en-US" sz="3200" dirty="0">
                <a:cs typeface="B Mitra" panose="00000400000000000000" pitchFamily="2" charset="-78"/>
              </a:rPr>
              <a:t>A5</a:t>
            </a:r>
            <a:r>
              <a:rPr lang="fa-IR" sz="3200" dirty="0">
                <a:cs typeface="B Mitra" panose="00000400000000000000" pitchFamily="2" charset="-78"/>
              </a:rPr>
              <a:t> نمایشگاه</a:t>
            </a:r>
          </a:p>
        </p:txBody>
      </p:sp>
    </p:spTree>
    <p:extLst>
      <p:ext uri="{BB962C8B-B14F-4D97-AF65-F5344CB8AC3E}">
        <p14:creationId xmlns:p14="http://schemas.microsoft.com/office/powerpoint/2010/main" val="56414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10</a:t>
            </a:fld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8"/>
          <a:stretch/>
        </p:blipFill>
        <p:spPr>
          <a:xfrm rot="16200000">
            <a:off x="-1466499" y="846420"/>
            <a:ext cx="6192229" cy="588477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8"/>
          <a:stretch/>
        </p:blipFill>
        <p:spPr>
          <a:xfrm rot="16200000">
            <a:off x="4151982" y="1112714"/>
            <a:ext cx="6168628" cy="5328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161039"/>
            <a:ext cx="7370476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بازدید حسین مهدی دوست، مدیر عامل شرکت مادرتخصصی</a:t>
            </a:r>
            <a:endParaRPr lang="fa-IR" sz="2400" b="1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27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11</a:t>
            </a:fld>
            <a:endParaRPr lang="fa-I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79"/>
          <a:stretch/>
        </p:blipFill>
        <p:spPr>
          <a:xfrm rot="16200000">
            <a:off x="1561357" y="823020"/>
            <a:ext cx="6165304" cy="5904656"/>
          </a:xfrm>
        </p:spPr>
      </p:pic>
      <p:sp>
        <p:nvSpPr>
          <p:cNvPr id="6" name="TextBox 5"/>
          <p:cNvSpPr txBox="1"/>
          <p:nvPr/>
        </p:nvSpPr>
        <p:spPr>
          <a:xfrm>
            <a:off x="755576" y="161039"/>
            <a:ext cx="7370476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بازدید حسین مهدی دوست، مدیر عامل شرکت مادرتخصصی</a:t>
            </a:r>
            <a:endParaRPr lang="fa-IR" sz="2400" b="1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01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12</a:t>
            </a:fld>
            <a:endParaRPr lang="fa-I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696"/>
            <a:ext cx="9144001" cy="6165304"/>
          </a:xfrm>
        </p:spPr>
      </p:pic>
      <p:sp>
        <p:nvSpPr>
          <p:cNvPr id="6" name="TextBox 5"/>
          <p:cNvSpPr txBox="1"/>
          <p:nvPr/>
        </p:nvSpPr>
        <p:spPr>
          <a:xfrm>
            <a:off x="755576" y="161039"/>
            <a:ext cx="7370476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بازدید حسین مهدی دوست، مدیر عامل شرکت مادرتخصصی</a:t>
            </a:r>
            <a:endParaRPr lang="fa-IR" sz="2400" b="1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096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13</a:t>
            </a:fld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696"/>
            <a:ext cx="9144001" cy="6165304"/>
          </a:xfrm>
        </p:spPr>
      </p:pic>
      <p:sp>
        <p:nvSpPr>
          <p:cNvPr id="6" name="TextBox 5"/>
          <p:cNvSpPr txBox="1"/>
          <p:nvPr/>
        </p:nvSpPr>
        <p:spPr>
          <a:xfrm>
            <a:off x="683567" y="41719"/>
            <a:ext cx="7776864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cs typeface="B Mitra" panose="00000400000000000000" pitchFamily="2" charset="-78"/>
              </a:rPr>
              <a:t>بازدید محمدرضا رضازاده، مشاور وزیر و مدیر مرکز روابط عمومی وزارت جهاد کشاورزی از غرفه شرکت</a:t>
            </a:r>
            <a:endParaRPr lang="fa-IR" sz="24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54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14</a:t>
            </a:fld>
            <a:endParaRPr lang="fa-IR"/>
          </a:p>
        </p:txBody>
      </p:sp>
      <p:sp>
        <p:nvSpPr>
          <p:cNvPr id="6" name="TextBox 5"/>
          <p:cNvSpPr txBox="1"/>
          <p:nvPr/>
        </p:nvSpPr>
        <p:spPr>
          <a:xfrm>
            <a:off x="683568" y="173831"/>
            <a:ext cx="777686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cs typeface="B Mitra" panose="00000400000000000000" pitchFamily="2" charset="-78"/>
              </a:rPr>
              <a:t>جلسه با تجار کشور بلاروس جهت صادرات محصولات اعضای صندوق ها</a:t>
            </a:r>
            <a:endParaRPr lang="fa-IR" sz="2400" dirty="0"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4746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15</a:t>
            </a:fld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696"/>
            <a:ext cx="9144001" cy="6165304"/>
          </a:xfrm>
        </p:spPr>
      </p:pic>
      <p:sp>
        <p:nvSpPr>
          <p:cNvPr id="6" name="TextBox 5"/>
          <p:cNvSpPr txBox="1"/>
          <p:nvPr/>
        </p:nvSpPr>
        <p:spPr>
          <a:xfrm>
            <a:off x="900335" y="85214"/>
            <a:ext cx="734332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cs typeface="B Mitra" panose="00000400000000000000" pitchFamily="2" charset="-78"/>
              </a:rPr>
              <a:t>برگزاری دو همایش های تخصصی در روز با حضور اعضای حاضر در غرفه شرکت مادر تخصصی</a:t>
            </a:r>
            <a:endParaRPr lang="fa-IR" sz="24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66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D44E2-F631-4D73-87D7-E97295F0D13A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0380"/>
            <a:ext cx="9144000" cy="67214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2400" b="1" dirty="0" smtClean="0">
                <a:cs typeface="B Mitra" panose="00000400000000000000" pitchFamily="2" charset="-78"/>
              </a:rPr>
              <a:t>صندوق ها و شرکت های مستقر در غرفه</a:t>
            </a:r>
          </a:p>
          <a:p>
            <a:pPr marL="457200" indent="-457200">
              <a:buFont typeface="+mj-lt"/>
              <a:buAutoNum type="arabicPeriod"/>
            </a:pPr>
            <a:r>
              <a:rPr lang="fa-IR" sz="2400" dirty="0">
                <a:cs typeface="B Mitra" panose="00000400000000000000" pitchFamily="2" charset="-78"/>
              </a:rPr>
              <a:t>صندوق حمایت از بخش </a:t>
            </a:r>
            <a:r>
              <a:rPr lang="fa-IR" sz="2400" dirty="0" smtClean="0">
                <a:cs typeface="B Mitra" panose="00000400000000000000" pitchFamily="2" charset="-78"/>
              </a:rPr>
              <a:t>کشاورزی استان خراسان جنوبی</a:t>
            </a:r>
          </a:p>
          <a:p>
            <a:pPr marL="457200" indent="-457200">
              <a:buFont typeface="+mj-lt"/>
              <a:buAutoNum type="arabicPeriod"/>
            </a:pPr>
            <a:r>
              <a:rPr lang="fa-IR" sz="2400" dirty="0" smtClean="0">
                <a:cs typeface="B Mitra" panose="00000400000000000000" pitchFamily="2" charset="-78"/>
              </a:rPr>
              <a:t>صندوق حمایت از توسعه کشاورزی زنان روستایی و عشایر قائم شهر</a:t>
            </a:r>
          </a:p>
          <a:p>
            <a:pPr marL="457200" indent="-457200">
              <a:buFont typeface="+mj-lt"/>
              <a:buAutoNum type="arabicPeriod"/>
            </a:pPr>
            <a:r>
              <a:rPr lang="fa-IR" sz="2400" dirty="0" smtClean="0">
                <a:cs typeface="B Mitra" panose="00000400000000000000" pitchFamily="2" charset="-78"/>
              </a:rPr>
              <a:t>صندوق </a:t>
            </a:r>
            <a:r>
              <a:rPr lang="fa-IR" sz="2400" dirty="0">
                <a:cs typeface="B Mitra" panose="00000400000000000000" pitchFamily="2" charset="-78"/>
              </a:rPr>
              <a:t>حمایت از توسعه کشاورزی زنان روستایی و عشایر </a:t>
            </a:r>
            <a:r>
              <a:rPr lang="fa-IR" sz="2400" dirty="0" smtClean="0">
                <a:cs typeface="B Mitra" panose="00000400000000000000" pitchFamily="2" charset="-78"/>
              </a:rPr>
              <a:t>تبریز</a:t>
            </a:r>
          </a:p>
          <a:p>
            <a:pPr marL="800100" lvl="1" indent="-342900">
              <a:buFont typeface="+mj-lt"/>
              <a:buAutoNum type="arabicPeriod"/>
            </a:pPr>
            <a:r>
              <a:rPr lang="fa-IR" sz="1800" dirty="0" smtClean="0">
                <a:cs typeface="B Mitra" panose="00000400000000000000" pitchFamily="2" charset="-78"/>
              </a:rPr>
              <a:t>                                                                                                            </a:t>
            </a:r>
            <a:r>
              <a:rPr lang="fa-IR" sz="1800" dirty="0" smtClean="0">
                <a:solidFill>
                  <a:srgbClr val="7030A0"/>
                </a:solidFill>
                <a:cs typeface="B Mitra" panose="00000400000000000000" pitchFamily="2" charset="-78"/>
              </a:rPr>
              <a:t>شرکت </a:t>
            </a:r>
            <a:r>
              <a:rPr lang="fa-IR" sz="1800" dirty="0">
                <a:solidFill>
                  <a:srgbClr val="7030A0"/>
                </a:solidFill>
                <a:cs typeface="B Mitra" panose="00000400000000000000" pitchFamily="2" charset="-78"/>
              </a:rPr>
              <a:t>سارا تجارت </a:t>
            </a:r>
            <a:r>
              <a:rPr lang="fa-IR" sz="1800" dirty="0" smtClean="0">
                <a:solidFill>
                  <a:srgbClr val="7030A0"/>
                </a:solidFill>
                <a:cs typeface="B Mitra" panose="00000400000000000000" pitchFamily="2" charset="-78"/>
              </a:rPr>
              <a:t>اولدوز</a:t>
            </a:r>
          </a:p>
          <a:p>
            <a:pPr marL="800100" lvl="1" indent="-342900">
              <a:buFont typeface="+mj-lt"/>
              <a:buAutoNum type="arabicPeriod"/>
            </a:pPr>
            <a:r>
              <a:rPr lang="fa-IR" sz="1800" dirty="0" smtClean="0">
                <a:solidFill>
                  <a:srgbClr val="7030A0"/>
                </a:solidFill>
                <a:cs typeface="B Mitra" panose="00000400000000000000" pitchFamily="2" charset="-78"/>
              </a:rPr>
              <a:t>                                                                                                            خانم </a:t>
            </a:r>
            <a:r>
              <a:rPr lang="fa-IR" sz="1800" dirty="0">
                <a:solidFill>
                  <a:srgbClr val="7030A0"/>
                </a:solidFill>
                <a:cs typeface="B Mitra" panose="00000400000000000000" pitchFamily="2" charset="-78"/>
              </a:rPr>
              <a:t>آمنه فلاح پور</a:t>
            </a:r>
            <a:endParaRPr lang="fa-IR" sz="1800" dirty="0" smtClean="0">
              <a:solidFill>
                <a:srgbClr val="7030A0"/>
              </a:solidFill>
              <a:cs typeface="B Mitra" panose="00000400000000000000" pitchFamily="2" charset="-78"/>
            </a:endParaRPr>
          </a:p>
          <a:p>
            <a:pPr marL="457200" indent="-457200">
              <a:buFont typeface="+mj-lt"/>
              <a:buAutoNum type="arabicPeriod"/>
            </a:pPr>
            <a:r>
              <a:rPr lang="fa-IR" sz="2400" dirty="0" smtClean="0">
                <a:cs typeface="B Mitra" panose="00000400000000000000" pitchFamily="2" charset="-78"/>
              </a:rPr>
              <a:t>صندوق حمایت از بخش کشاورزی شهرستان دزفول</a:t>
            </a:r>
          </a:p>
          <a:p>
            <a:pPr marL="800100" lvl="1" indent="-342900">
              <a:buFont typeface="+mj-lt"/>
              <a:buAutoNum type="arabicPeriod"/>
            </a:pPr>
            <a:r>
              <a:rPr lang="fa-IR" sz="1800" dirty="0" smtClean="0">
                <a:cs typeface="B Mitra" panose="00000400000000000000" pitchFamily="2" charset="-78"/>
              </a:rPr>
              <a:t>                                                                                                            </a:t>
            </a:r>
            <a:r>
              <a:rPr lang="fa-IR" sz="1800" dirty="0" smtClean="0">
                <a:solidFill>
                  <a:srgbClr val="7030A0"/>
                </a:solidFill>
                <a:cs typeface="B Mitra" panose="00000400000000000000" pitchFamily="2" charset="-78"/>
              </a:rPr>
              <a:t>شرکت </a:t>
            </a:r>
            <a:r>
              <a:rPr lang="fa-IR" sz="1800" dirty="0">
                <a:solidFill>
                  <a:srgbClr val="7030A0"/>
                </a:solidFill>
                <a:cs typeface="B Mitra" panose="00000400000000000000" pitchFamily="2" charset="-78"/>
              </a:rPr>
              <a:t>سبزینه دزفول</a:t>
            </a:r>
            <a:endParaRPr lang="fa-IR" sz="1800" dirty="0" smtClean="0">
              <a:solidFill>
                <a:srgbClr val="7030A0"/>
              </a:solidFill>
              <a:cs typeface="B Mitra" panose="00000400000000000000" pitchFamily="2" charset="-78"/>
            </a:endParaRPr>
          </a:p>
          <a:p>
            <a:pPr marL="457200" indent="-457200">
              <a:buFont typeface="+mj-lt"/>
              <a:buAutoNum type="arabicPeriod"/>
            </a:pPr>
            <a:r>
              <a:rPr lang="fa-IR" sz="2400" dirty="0" smtClean="0">
                <a:cs typeface="B Mitra" panose="00000400000000000000" pitchFamily="2" charset="-78"/>
              </a:rPr>
              <a:t>صندوق حمایت از توسعه پژوهش و فناوری در بخش کشاورزی</a:t>
            </a:r>
          </a:p>
          <a:p>
            <a:pPr marL="800100" lvl="1" indent="-342900">
              <a:buFont typeface="+mj-lt"/>
              <a:buAutoNum type="arabicPeriod"/>
            </a:pPr>
            <a:r>
              <a:rPr lang="fa-IR" sz="1800" dirty="0" smtClean="0">
                <a:cs typeface="B Mitra" panose="00000400000000000000" pitchFamily="2" charset="-78"/>
              </a:rPr>
              <a:t>                                                                                                       </a:t>
            </a:r>
            <a:r>
              <a:rPr lang="fa-IR" sz="1800" dirty="0" smtClean="0">
                <a:solidFill>
                  <a:srgbClr val="7030A0"/>
                </a:solidFill>
                <a:cs typeface="B Mitra" panose="00000400000000000000" pitchFamily="2" charset="-78"/>
              </a:rPr>
              <a:t>شرکت </a:t>
            </a:r>
            <a:r>
              <a:rPr lang="fa-IR" sz="1800" dirty="0">
                <a:solidFill>
                  <a:srgbClr val="7030A0"/>
                </a:solidFill>
                <a:cs typeface="B Mitra" panose="00000400000000000000" pitchFamily="2" charset="-78"/>
              </a:rPr>
              <a:t>دانش بنیان توسعه گیاهان زراعی </a:t>
            </a:r>
          </a:p>
          <a:p>
            <a:pPr marL="457200" indent="-457200">
              <a:buFont typeface="+mj-lt"/>
              <a:buAutoNum type="arabicPeriod"/>
            </a:pPr>
            <a:r>
              <a:rPr lang="fa-IR" sz="2400" dirty="0" smtClean="0">
                <a:cs typeface="B Mitra" panose="00000400000000000000" pitchFamily="2" charset="-78"/>
              </a:rPr>
              <a:t>صندوق حمایت از بخش کشاورزی شهرستان طبس</a:t>
            </a:r>
          </a:p>
          <a:p>
            <a:pPr marL="800100" lvl="1" indent="-342900">
              <a:buFont typeface="+mj-lt"/>
              <a:buAutoNum type="arabicPeriod"/>
            </a:pPr>
            <a:r>
              <a:rPr lang="fa-IR" sz="1800" dirty="0" smtClean="0">
                <a:solidFill>
                  <a:srgbClr val="7030A0"/>
                </a:solidFill>
                <a:cs typeface="B Mitra" panose="00000400000000000000" pitchFamily="2" charset="-78"/>
              </a:rPr>
              <a:t>                                                                                                            شرکت پودینه</a:t>
            </a:r>
          </a:p>
          <a:p>
            <a:pPr marL="800100" lvl="1" indent="-342900">
              <a:buFont typeface="+mj-lt"/>
              <a:buAutoNum type="arabicPeriod"/>
            </a:pPr>
            <a:r>
              <a:rPr lang="fa-IR" sz="1800" dirty="0">
                <a:solidFill>
                  <a:srgbClr val="7030A0"/>
                </a:solidFill>
                <a:cs typeface="B Mitra" panose="00000400000000000000" pitchFamily="2" charset="-78"/>
              </a:rPr>
              <a:t> </a:t>
            </a:r>
            <a:r>
              <a:rPr lang="fa-IR" sz="1800" dirty="0" smtClean="0">
                <a:solidFill>
                  <a:srgbClr val="7030A0"/>
                </a:solidFill>
                <a:cs typeface="B Mitra" panose="00000400000000000000" pitchFamily="2" charset="-78"/>
              </a:rPr>
              <a:t>                                                                                                          اکسیر </a:t>
            </a:r>
            <a:r>
              <a:rPr lang="fa-IR" sz="1800" smtClean="0">
                <a:solidFill>
                  <a:srgbClr val="7030A0"/>
                </a:solidFill>
                <a:cs typeface="B Mitra" panose="00000400000000000000" pitchFamily="2" charset="-78"/>
              </a:rPr>
              <a:t>طبس </a:t>
            </a:r>
            <a:r>
              <a:rPr lang="fa-IR" sz="1800" smtClean="0">
                <a:solidFill>
                  <a:srgbClr val="7030A0"/>
                </a:solidFill>
                <a:cs typeface="B Mitra" panose="00000400000000000000" pitchFamily="2" charset="-78"/>
              </a:rPr>
              <a:t>گلشن</a:t>
            </a:r>
            <a:endParaRPr lang="fa-IR" sz="1800" dirty="0" smtClean="0">
              <a:solidFill>
                <a:srgbClr val="7030A0"/>
              </a:solidFill>
              <a:cs typeface="B Mitra" panose="00000400000000000000" pitchFamily="2" charset="-78"/>
            </a:endParaRPr>
          </a:p>
          <a:p>
            <a:pPr marL="457200" indent="-457200">
              <a:buFont typeface="+mj-lt"/>
              <a:buAutoNum type="arabicPeriod"/>
            </a:pPr>
            <a:r>
              <a:rPr lang="fa-IR" sz="2400" dirty="0" smtClean="0">
                <a:cs typeface="B Mitra" panose="00000400000000000000" pitchFamily="2" charset="-78"/>
              </a:rPr>
              <a:t>صندوق حمایت از توسعه صنعت چای کشور</a:t>
            </a:r>
          </a:p>
          <a:p>
            <a:pPr marL="457200" indent="-457200">
              <a:buFont typeface="+mj-lt"/>
              <a:buAutoNum type="arabicPeriod"/>
            </a:pPr>
            <a:r>
              <a:rPr lang="fa-IR" sz="2400" dirty="0" smtClean="0">
                <a:cs typeface="B Mitra" panose="00000400000000000000" pitchFamily="2" charset="-78"/>
              </a:rPr>
              <a:t>صندوق حمایت از بخش کشاورزی شهرستان شاهرود</a:t>
            </a:r>
          </a:p>
          <a:p>
            <a:pPr lvl="1"/>
            <a:r>
              <a:rPr lang="fa-IR" sz="1800" dirty="0" smtClean="0">
                <a:solidFill>
                  <a:srgbClr val="7030A0"/>
                </a:solidFill>
                <a:cs typeface="B Mitra" panose="00000400000000000000" pitchFamily="2" charset="-78"/>
              </a:rPr>
              <a:t>                                                                                                           شرکت زرنگاران</a:t>
            </a:r>
          </a:p>
          <a:p>
            <a:pPr lvl="1"/>
            <a:r>
              <a:rPr lang="fa-IR" sz="1800" dirty="0">
                <a:solidFill>
                  <a:srgbClr val="7030A0"/>
                </a:solidFill>
                <a:cs typeface="B Mitra" panose="00000400000000000000" pitchFamily="2" charset="-78"/>
              </a:rPr>
              <a:t> </a:t>
            </a:r>
            <a:r>
              <a:rPr lang="fa-IR" sz="1800" dirty="0" smtClean="0">
                <a:solidFill>
                  <a:srgbClr val="7030A0"/>
                </a:solidFill>
                <a:cs typeface="B Mitra" panose="00000400000000000000" pitchFamily="2" charset="-78"/>
              </a:rPr>
              <a:t>                                                                                                     انجمن </a:t>
            </a:r>
            <a:r>
              <a:rPr lang="fa-IR" sz="1800" dirty="0">
                <a:solidFill>
                  <a:srgbClr val="7030A0"/>
                </a:solidFill>
                <a:cs typeface="B Mitra" panose="00000400000000000000" pitchFamily="2" charset="-78"/>
              </a:rPr>
              <a:t>تولید کنندگان انگور شهرستان شاهرود</a:t>
            </a:r>
          </a:p>
        </p:txBody>
      </p:sp>
    </p:spTree>
    <p:extLst>
      <p:ext uri="{BB962C8B-B14F-4D97-AF65-F5344CB8AC3E}">
        <p14:creationId xmlns:p14="http://schemas.microsoft.com/office/powerpoint/2010/main" val="406198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30" name="Content Placeholder 2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3</a:t>
            </a:fld>
            <a:endParaRPr lang="fa-IR"/>
          </a:p>
        </p:txBody>
      </p:sp>
      <p:sp>
        <p:nvSpPr>
          <p:cNvPr id="5" name="TextBox 4"/>
          <p:cNvSpPr txBox="1"/>
          <p:nvPr/>
        </p:nvSpPr>
        <p:spPr>
          <a:xfrm>
            <a:off x="683568" y="173831"/>
            <a:ext cx="77768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cs typeface="B Mitra" panose="00000400000000000000" pitchFamily="2" charset="-78"/>
              </a:rPr>
              <a:t>غرفه شرکت مادر تخصصی در نمایشگاه</a:t>
            </a:r>
            <a:endParaRPr lang="fa-IR" sz="2400" dirty="0">
              <a:cs typeface="B Mitra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07921"/>
            <a:ext cx="705678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>
                <a:cs typeface="B Mitra" panose="00000400000000000000" pitchFamily="2" charset="-78"/>
              </a:rPr>
              <a:t>غرفه شرکت مادر تخصصی در نمایشگاه</a:t>
            </a:r>
            <a:endParaRPr lang="fa-IR" sz="32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54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4</a:t>
            </a:fld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696"/>
            <a:ext cx="9144001" cy="6165304"/>
          </a:xfrm>
        </p:spPr>
      </p:pic>
      <p:sp>
        <p:nvSpPr>
          <p:cNvPr id="7" name="TextBox 6"/>
          <p:cNvSpPr txBox="1"/>
          <p:nvPr/>
        </p:nvSpPr>
        <p:spPr>
          <a:xfrm>
            <a:off x="899592" y="107921"/>
            <a:ext cx="705678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>
                <a:cs typeface="B Mitra" panose="00000400000000000000" pitchFamily="2" charset="-78"/>
              </a:rPr>
              <a:t>غرفه شرکت مادر تخصصی در نمایشگاه</a:t>
            </a:r>
            <a:endParaRPr lang="fa-IR" sz="32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597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5</a:t>
            </a:fld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8" y="692696"/>
            <a:ext cx="9247955" cy="6165304"/>
          </a:xfrm>
        </p:spPr>
      </p:pic>
      <p:sp>
        <p:nvSpPr>
          <p:cNvPr id="7" name="TextBox 6"/>
          <p:cNvSpPr txBox="1"/>
          <p:nvPr/>
        </p:nvSpPr>
        <p:spPr>
          <a:xfrm>
            <a:off x="899592" y="107921"/>
            <a:ext cx="705678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>
                <a:cs typeface="B Mitra" panose="00000400000000000000" pitchFamily="2" charset="-78"/>
              </a:rPr>
              <a:t>غرفه شرکت مادر تخصصی در نمایشگاه</a:t>
            </a:r>
            <a:endParaRPr lang="fa-IR" sz="32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60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6</a:t>
            </a:fld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696"/>
            <a:ext cx="9144001" cy="6165304"/>
          </a:xfrm>
        </p:spPr>
      </p:pic>
      <p:sp>
        <p:nvSpPr>
          <p:cNvPr id="7" name="TextBox 6"/>
          <p:cNvSpPr txBox="1"/>
          <p:nvPr/>
        </p:nvSpPr>
        <p:spPr>
          <a:xfrm>
            <a:off x="1043606" y="52472"/>
            <a:ext cx="705678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>
                <a:cs typeface="B Mitra" panose="00000400000000000000" pitchFamily="2" charset="-78"/>
              </a:rPr>
              <a:t>غرفه شرکت مادر تخصصی در نمایشگاه</a:t>
            </a:r>
            <a:endParaRPr lang="fa-IR" sz="32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179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7</a:t>
            </a:fld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696"/>
            <a:ext cx="9144001" cy="6165304"/>
          </a:xfrm>
        </p:spPr>
      </p:pic>
      <p:sp>
        <p:nvSpPr>
          <p:cNvPr id="6" name="TextBox 5"/>
          <p:cNvSpPr txBox="1"/>
          <p:nvPr/>
        </p:nvSpPr>
        <p:spPr>
          <a:xfrm>
            <a:off x="683567" y="94506"/>
            <a:ext cx="777686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>
                <a:cs typeface="B Mitra" panose="00000400000000000000" pitchFamily="2" charset="-78"/>
              </a:rPr>
              <a:t>غرفه شرکت مادر تخصصی در نمایشگاه</a:t>
            </a:r>
            <a:endParaRPr lang="fa-IR" sz="32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03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8</a:t>
            </a:fld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64715"/>
            <a:ext cx="7621839" cy="6193285"/>
          </a:xfrm>
        </p:spPr>
      </p:pic>
      <p:sp>
        <p:nvSpPr>
          <p:cNvPr id="5" name="TextBox 4"/>
          <p:cNvSpPr txBox="1"/>
          <p:nvPr/>
        </p:nvSpPr>
        <p:spPr>
          <a:xfrm>
            <a:off x="683568" y="173831"/>
            <a:ext cx="7776864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بازدید محمدمهدی، معاون امور باغبانی وزارت جهاد کشاورزی از غرفه شرکت</a:t>
            </a:r>
            <a:endParaRPr lang="fa-IR" sz="2400" b="1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744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44E2-F631-4D73-87D7-E97295F0D13A}" type="slidenum">
              <a:rPr lang="fa-IR" smtClean="0"/>
              <a:t>9</a:t>
            </a:fld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</p:spPr>
      </p:pic>
      <p:sp>
        <p:nvSpPr>
          <p:cNvPr id="6" name="TextBox 5"/>
          <p:cNvSpPr txBox="1"/>
          <p:nvPr/>
        </p:nvSpPr>
        <p:spPr>
          <a:xfrm>
            <a:off x="683568" y="173831"/>
            <a:ext cx="7776864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solidFill>
                  <a:srgbClr val="FFFF00"/>
                </a:solidFill>
                <a:cs typeface="B Mitra" panose="00000400000000000000" pitchFamily="2" charset="-78"/>
              </a:rPr>
              <a:t>بازدید حسین مهدی دوست، مدیر عامل شرکت مادر تخصصی از غرفه این شرکت</a:t>
            </a:r>
            <a:endParaRPr lang="fa-IR" sz="2400" b="1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2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156</TotalTime>
  <Words>316</Words>
  <Application>Microsoft Office PowerPoint</Application>
  <PresentationFormat>On-screen Show (4:3)</PresentationFormat>
  <Paragraphs>64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گزارش تصویری غرفه شرکت مادر تخصصی در اولین نمایشگاه بین المللی صنعت میوه و سبزیجات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Azam Faraji</dc:creator>
  <cp:lastModifiedBy>Azam Faraji</cp:lastModifiedBy>
  <cp:revision>25</cp:revision>
  <dcterms:created xsi:type="dcterms:W3CDTF">2022-09-21T09:12:38Z</dcterms:created>
  <dcterms:modified xsi:type="dcterms:W3CDTF">2023-03-07T08:14:01Z</dcterms:modified>
</cp:coreProperties>
</file>